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embeddedFontLst>
    <p:embeddedFont>
      <p:font typeface="Helvetica Neue"/>
      <p:regular r:id="rId9"/>
      <p:bold r:id="rId10"/>
      <p:italic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italic.fntdata"/><Relationship Id="rId10" Type="http://schemas.openxmlformats.org/officeDocument/2006/relationships/font" Target="fonts/HelveticaNeue-bold.fntdata"/><Relationship Id="rId12" Type="http://schemas.openxmlformats.org/officeDocument/2006/relationships/font" Target="fonts/HelveticaNeue-boldItalic.fntdata"/><Relationship Id="rId9" Type="http://schemas.openxmlformats.org/officeDocument/2006/relationships/font" Target="fonts/HelveticaNeue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41e67c5c8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41e67c5c8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3841e67c5c8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3841e67c5c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3c2fc5e9289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3c2fc5e9289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Will Rise Together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Jan Elicker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Clif Hardin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916175" y="503338"/>
            <a:ext cx="8079600" cy="415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will rise* together, you and I,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Rise together, hand in hand.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Come on!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will rise together, heads held high.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will reach the promised land.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*rise, sing, dance, shout, etc.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cxnSp>
        <p:nvCxnSpPr>
          <p:cNvPr id="67" name="Google Shape;67;p14"/>
          <p:cNvCxnSpPr/>
          <p:nvPr/>
        </p:nvCxnSpPr>
        <p:spPr>
          <a:xfrm>
            <a:off x="1101323" y="4000035"/>
            <a:ext cx="3095700" cy="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Google Shape;72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Google Shape;74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15"/>
          <p:cNvSpPr txBox="1"/>
          <p:nvPr/>
        </p:nvSpPr>
        <p:spPr>
          <a:xfrm>
            <a:off x="916175" y="1223100"/>
            <a:ext cx="8079600" cy="269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Come my friend, I see a brighter day,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Where freedom rings for ev’ryone.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Come along, and we will find a way,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 justice, rising like the sun.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